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3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928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546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939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11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927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09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165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482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25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0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67596-2120-4005-8CCD-6B1B5262AF8B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6001B-2920-4702-A279-22C8AB9F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265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Greenhouse Application Control System(</a:t>
            </a:r>
            <a:r>
              <a:rPr lang="en-GB" dirty="0" smtClean="0"/>
              <a:t>GACS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228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116632"/>
            <a:ext cx="4386088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21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50" y="539750"/>
            <a:ext cx="7226300" cy="577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42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265"/>
            <a:ext cx="9144000" cy="454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1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5990"/>
            <a:ext cx="9144000" cy="504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09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864" y="637785"/>
            <a:ext cx="5344271" cy="558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79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Office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Greenhouse Application Control System(GACS)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Greenhouse Application Control System(GACS)</dc:title>
  <dc:creator>ALKhalil AL Busaidi</dc:creator>
  <cp:lastModifiedBy>ALKhalil AL Busaidi</cp:lastModifiedBy>
  <cp:revision>1</cp:revision>
  <dcterms:created xsi:type="dcterms:W3CDTF">2014-02-21T09:40:15Z</dcterms:created>
  <dcterms:modified xsi:type="dcterms:W3CDTF">2014-02-21T09:47:48Z</dcterms:modified>
</cp:coreProperties>
</file>